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62" r:id="rId3"/>
    <p:sldId id="261" r:id="rId4"/>
    <p:sldId id="263" r:id="rId5"/>
    <p:sldId id="264" r:id="rId6"/>
    <p:sldId id="257" r:id="rId7"/>
    <p:sldId id="258" r:id="rId8"/>
    <p:sldId id="259" r:id="rId9"/>
    <p:sldId id="260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5/13/19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1426-87D7-E54F-876A-1980ACF84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&amp;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BBFA2-C962-A043-BC81-1FDD9CF15A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implement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2261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9D61-B734-0842-B3F8-F007B553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52ACE-10FB-0544-9BAF-0F1FF251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keras.io</a:t>
            </a:r>
            <a:r>
              <a:rPr lang="en-US" dirty="0"/>
              <a:t>/ </a:t>
            </a:r>
          </a:p>
          <a:p>
            <a:r>
              <a:rPr lang="en-US" dirty="0"/>
              <a:t>Minimalist, highly modular neural </a:t>
            </a:r>
          </a:p>
          <a:p>
            <a:r>
              <a:rPr lang="en-US" dirty="0"/>
              <a:t>networks library </a:t>
            </a:r>
          </a:p>
          <a:p>
            <a:r>
              <a:rPr lang="en-US" dirty="0"/>
              <a:t>Written in Python </a:t>
            </a:r>
          </a:p>
          <a:p>
            <a:r>
              <a:rPr lang="en-US" dirty="0"/>
              <a:t>Capable of running on top of either TensorFlow/Theano and CNTK </a:t>
            </a:r>
          </a:p>
          <a:p>
            <a:r>
              <a:rPr lang="en-US" dirty="0"/>
              <a:t>Developed with a focus on enabling fast experimentation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FD03-6FB8-2B48-9345-A3EE62B4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2E031-916C-A24F-B44A-8149500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Modularity </a:t>
            </a:r>
          </a:p>
          <a:p>
            <a:pPr lvl="1"/>
            <a:r>
              <a:rPr lang="en-US" dirty="0"/>
              <a:t>A model is understood as a sequence or a graph of standalone, fully-configurable modules that can be plugged together with as little restrictions as possible </a:t>
            </a:r>
          </a:p>
          <a:p>
            <a:r>
              <a:rPr lang="en-US" dirty="0"/>
              <a:t>Minimalism</a:t>
            </a:r>
          </a:p>
          <a:p>
            <a:pPr lvl="1"/>
            <a:r>
              <a:rPr lang="en-US" dirty="0"/>
              <a:t>Each module should be kept short and simple </a:t>
            </a:r>
          </a:p>
          <a:p>
            <a:r>
              <a:rPr lang="en-US" dirty="0"/>
              <a:t>Easy extensibility</a:t>
            </a:r>
          </a:p>
          <a:p>
            <a:pPr lvl="1"/>
            <a:r>
              <a:rPr lang="en-US" dirty="0"/>
              <a:t>New modules can be easily added and extended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16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D0E8-4BBD-0344-B567-1734B560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35F0-AB75-9446-B5A4-FC4FB55E4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idea is to based on layers and their input/output </a:t>
            </a:r>
          </a:p>
          <a:p>
            <a:pPr lvl="1"/>
            <a:r>
              <a:rPr lang="en-US" dirty="0"/>
              <a:t>Prepare your inputs and output tensors</a:t>
            </a:r>
          </a:p>
          <a:p>
            <a:pPr lvl="1"/>
            <a:r>
              <a:rPr lang="en-US" dirty="0"/>
              <a:t>Create first layer to handle input tensor</a:t>
            </a:r>
          </a:p>
          <a:p>
            <a:pPr lvl="1"/>
            <a:r>
              <a:rPr lang="en-US" dirty="0"/>
              <a:t>Create output layer to handle targets </a:t>
            </a:r>
          </a:p>
          <a:p>
            <a:r>
              <a:rPr lang="en-US" dirty="0"/>
              <a:t>Build virtually any model you like in bet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6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F9B-DA5B-6344-A11A-DD20E946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75FE2-65BF-6447-9EBF-2BD5D0117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pip3 install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3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5F42-126A-FB49-8749-0A86A6BD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1171-B8BD-D84B-A832-D4DD18A94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E7B96-8061-C14B-AAD2-6C3A86D4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734"/>
            <a:ext cx="12192000" cy="51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0BBC-07C5-A748-BFB0-A7FCE464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D0F9-3F53-C143-8B5F-D2896A56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page2image66101344">
            <a:extLst>
              <a:ext uri="{FF2B5EF4-FFF2-40B4-BE49-F238E27FC236}">
                <a16:creationId xmlns:a16="http://schemas.microsoft.com/office/drawing/2014/main" id="{B7F7FE87-40D5-B741-9562-50CB6E20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05" y="902043"/>
            <a:ext cx="105156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1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6CD8-24AD-C648-A616-75E3970E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8ADB-4775-814E-BF62-F7CC78FE8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13EDB-A463-0F4A-97E5-01C174F5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871"/>
            <a:ext cx="12192000" cy="58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859B-E7A4-864D-8A3A-FF084B24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F0400-78B7-1F4B-A2EE-7A0CA4AE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8989E-85D3-FC46-B162-CEC8E4EF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10"/>
            <a:ext cx="12192000" cy="67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7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6DD17-BF24-E94F-9D39-7AF0785C1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26A255-1DD3-3E4B-BDF2-A1F0F69F6E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E66EC7-FDAB-4B4C-98F9-5D842B6C4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DEA0A6-E722-524A-9BCF-D81A5BD0F0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6A097E-0B89-7B48-AADC-33CB41B1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42C27-1488-5142-BBB2-BD04ECC6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0945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D5BA0-6A16-2948-8411-7C8F2638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982" y="3966589"/>
            <a:ext cx="2873461" cy="20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2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C5E-9277-A342-9209-9BA510E0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tensor?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0179-8ECC-C14E-8959-820481891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is a 1-D </a:t>
            </a:r>
          </a:p>
          <a:p>
            <a:r>
              <a:rPr lang="en-US" dirty="0"/>
              <a:t>A matrix is </a:t>
            </a:r>
            <a:r>
              <a:rPr lang="en-US" dirty="0" err="1"/>
              <a:t>mxn</a:t>
            </a:r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tensor</a:t>
            </a:r>
            <a:r>
              <a:rPr lang="en-US" dirty="0"/>
              <a:t> is often thought of as a generalized matrix. </a:t>
            </a:r>
          </a:p>
          <a:p>
            <a:pPr lvl="1"/>
            <a:r>
              <a:rPr lang="en-US" dirty="0"/>
              <a:t>It could be a 1-D matrix (a vector is actually such a tensor)</a:t>
            </a:r>
          </a:p>
          <a:p>
            <a:pPr lvl="1"/>
            <a:r>
              <a:rPr lang="en-US" dirty="0"/>
              <a:t>It could be a 3-D matrix (something like a cube of numbers)</a:t>
            </a:r>
          </a:p>
          <a:p>
            <a:pPr lvl="1"/>
            <a:r>
              <a:rPr lang="en-US" dirty="0"/>
              <a:t>even a 0-D matrix (a single number)</a:t>
            </a:r>
          </a:p>
          <a:p>
            <a:pPr lvl="1"/>
            <a:r>
              <a:rPr lang="en-US" dirty="0"/>
              <a:t>or a higher dimensional structure that is harder to visualize.</a:t>
            </a:r>
          </a:p>
          <a:p>
            <a:r>
              <a:rPr lang="en-US" dirty="0"/>
              <a:t> The dimension of the tensor is called its </a:t>
            </a:r>
            <a:r>
              <a:rPr lang="en-US" i="1" dirty="0"/>
              <a:t>rank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29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3444-62D3-6049-80BB-8B692D9A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F37F-C7C8-AD41-9BAA-B9E1E067A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BF20-B1DA-854D-A36C-58834D5D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650068"/>
            <a:ext cx="9551505" cy="62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9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F951-2A75-5249-8F2A-0FA4BC8A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FD84-999C-6945-B777-6876745EC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D6CC8-8FF1-0D40-B9F6-1B36A5EDC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62"/>
            <a:ext cx="12192000" cy="67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0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6C8D-CFB5-C249-82C8-AF41EAD9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D0BB8-586D-524A-8BC0-A93A6313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pip3 install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Anaconda: </a:t>
            </a:r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5" name="Picture 1" descr="page17image35250432">
            <a:extLst>
              <a:ext uri="{FF2B5EF4-FFF2-40B4-BE49-F238E27FC236}">
                <a16:creationId xmlns:a16="http://schemas.microsoft.com/office/drawing/2014/main" id="{C040A35C-F15F-9F48-B704-C56623AD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156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7image35250432">
            <a:extLst>
              <a:ext uri="{FF2B5EF4-FFF2-40B4-BE49-F238E27FC236}">
                <a16:creationId xmlns:a16="http://schemas.microsoft.com/office/drawing/2014/main" id="{103BF6A9-7C6F-AF40-B648-1B0B242B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5156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670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1360</TotalTime>
  <Words>169</Words>
  <Application>Microsoft Macintosh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Tensorflow &amp; keras</vt:lpstr>
      <vt:lpstr>PowerPoint Presentation</vt:lpstr>
      <vt:lpstr>PowerPoint Presentation</vt:lpstr>
      <vt:lpstr>PowerPoint Presentation</vt:lpstr>
      <vt:lpstr>PowerPoint Presentation</vt:lpstr>
      <vt:lpstr>What is a tensor?</vt:lpstr>
      <vt:lpstr>PowerPoint Presentation</vt:lpstr>
      <vt:lpstr>PowerPoint Presentation</vt:lpstr>
      <vt:lpstr>Tensorflow installation</vt:lpstr>
      <vt:lpstr>Keras</vt:lpstr>
      <vt:lpstr>Keras (Cont.)</vt:lpstr>
      <vt:lpstr>The Design</vt:lpstr>
      <vt:lpstr>Installation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&amp; keras</dc:title>
  <dc:creator>Ahmed Ahmedin</dc:creator>
  <cp:lastModifiedBy>Ahmed Ahmedin</cp:lastModifiedBy>
  <cp:revision>8</cp:revision>
  <dcterms:created xsi:type="dcterms:W3CDTF">2019-05-14T01:01:51Z</dcterms:created>
  <dcterms:modified xsi:type="dcterms:W3CDTF">2019-05-14T23:42:03Z</dcterms:modified>
</cp:coreProperties>
</file>